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61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4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8" autoAdjust="0"/>
    <p:restoredTop sz="94660"/>
  </p:normalViewPr>
  <p:slideViewPr>
    <p:cSldViewPr snapToGrid="0">
      <p:cViewPr varScale="1">
        <p:scale>
          <a:sx n="80" d="100"/>
          <a:sy n="80" d="100"/>
        </p:scale>
        <p:origin x="1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6427-AA3E-4C0B-8349-D355E3C2FFD8}" type="datetimeFigureOut">
              <a:rPr lang="en-US" smtClean="0"/>
              <a:t>2/10/2014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DF6E4-B97B-4BF0-95C3-B96F519CA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132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6427-AA3E-4C0B-8349-D355E3C2FFD8}" type="datetimeFigureOut">
              <a:rPr lang="en-US" smtClean="0"/>
              <a:t>2/10/2014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DF6E4-B97B-4BF0-95C3-B96F519CA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616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6427-AA3E-4C0B-8349-D355E3C2FFD8}" type="datetimeFigureOut">
              <a:rPr lang="en-US" smtClean="0"/>
              <a:t>2/10/2014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DF6E4-B97B-4BF0-95C3-B96F519CA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937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6427-AA3E-4C0B-8349-D355E3C2FFD8}" type="datetimeFigureOut">
              <a:rPr lang="en-US" smtClean="0"/>
              <a:t>2/10/2014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DF6E4-B97B-4BF0-95C3-B96F519CA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854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6427-AA3E-4C0B-8349-D355E3C2FFD8}" type="datetimeFigureOut">
              <a:rPr lang="en-US" smtClean="0"/>
              <a:t>2/10/2014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DF6E4-B97B-4BF0-95C3-B96F519CA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265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6427-AA3E-4C0B-8349-D355E3C2FFD8}" type="datetimeFigureOut">
              <a:rPr lang="en-US" smtClean="0"/>
              <a:t>2/10/2014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DF6E4-B97B-4BF0-95C3-B96F519CA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958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6427-AA3E-4C0B-8349-D355E3C2FFD8}" type="datetimeFigureOut">
              <a:rPr lang="en-US" smtClean="0"/>
              <a:t>2/10/2014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DF6E4-B97B-4BF0-95C3-B96F519CA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146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6427-AA3E-4C0B-8349-D355E3C2FFD8}" type="datetimeFigureOut">
              <a:rPr lang="en-US" smtClean="0"/>
              <a:t>2/10/2014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DF6E4-B97B-4BF0-95C3-B96F519CA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50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6427-AA3E-4C0B-8349-D355E3C2FFD8}" type="datetimeFigureOut">
              <a:rPr lang="en-US" smtClean="0"/>
              <a:t>2/10/2014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DF6E4-B97B-4BF0-95C3-B96F519CA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83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6427-AA3E-4C0B-8349-D355E3C2FFD8}" type="datetimeFigureOut">
              <a:rPr lang="en-US" smtClean="0"/>
              <a:t>2/10/2014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DF6E4-B97B-4BF0-95C3-B96F519CA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23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6427-AA3E-4C0B-8349-D355E3C2FFD8}" type="datetimeFigureOut">
              <a:rPr lang="en-US" smtClean="0"/>
              <a:t>2/10/2014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DF6E4-B97B-4BF0-95C3-B96F519CA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82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76427-AA3E-4C0B-8349-D355E3C2FFD8}" type="datetimeFigureOut">
              <a:rPr lang="en-US" smtClean="0"/>
              <a:t>2/10/2014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BDF6E4-B97B-4BF0-95C3-B96F519CA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38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0" b="12096"/>
          <a:stretch/>
        </p:blipFill>
        <p:spPr>
          <a:xfrm>
            <a:off x="2241023" y="0"/>
            <a:ext cx="7735712" cy="3567449"/>
          </a:xfrm>
        </p:spPr>
      </p:pic>
      <p:sp>
        <p:nvSpPr>
          <p:cNvPr id="5" name="TextBox 4"/>
          <p:cNvSpPr txBox="1"/>
          <p:nvPr/>
        </p:nvSpPr>
        <p:spPr>
          <a:xfrm>
            <a:off x="4028941" y="2914574"/>
            <a:ext cx="4159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The Team: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08879" y="3837902"/>
            <a:ext cx="415987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Tech Director:</a:t>
            </a:r>
          </a:p>
          <a:p>
            <a:pPr algn="ctr"/>
            <a:r>
              <a:rPr lang="en-US" sz="4400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Dan Muller</a:t>
            </a:r>
          </a:p>
          <a:p>
            <a:pPr algn="ctr"/>
            <a:endParaRPr lang="en-US" sz="1200" dirty="0" smtClean="0">
              <a:solidFill>
                <a:srgbClr val="E04200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/>
            <a:r>
              <a:rPr lang="en-US" sz="3200" b="1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Project Manager:</a:t>
            </a:r>
          </a:p>
          <a:p>
            <a:pPr algn="ctr"/>
            <a:r>
              <a:rPr lang="en-US" sz="4400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Kaden Nugent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49003" y="3837903"/>
            <a:ext cx="415987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Producer:</a:t>
            </a:r>
          </a:p>
          <a:p>
            <a:pPr algn="ctr"/>
            <a:r>
              <a:rPr lang="en-US" sz="4400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Juli Gregg</a:t>
            </a:r>
          </a:p>
          <a:p>
            <a:pPr algn="ctr"/>
            <a:endParaRPr lang="en-US" sz="1200" dirty="0" smtClean="0">
              <a:solidFill>
                <a:srgbClr val="E04200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/>
            <a:r>
              <a:rPr lang="en-US" sz="3200" b="1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Game Designer:</a:t>
            </a:r>
          </a:p>
          <a:p>
            <a:pPr algn="ctr"/>
            <a:r>
              <a:rPr lang="en-US" sz="4400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Luke Conlon</a:t>
            </a:r>
          </a:p>
        </p:txBody>
      </p:sp>
    </p:spTree>
    <p:extLst>
      <p:ext uri="{BB962C8B-B14F-4D97-AF65-F5344CB8AC3E}">
        <p14:creationId xmlns:p14="http://schemas.microsoft.com/office/powerpoint/2010/main" val="224619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0" b="1972"/>
          <a:stretch/>
        </p:blipFill>
        <p:spPr>
          <a:xfrm>
            <a:off x="0" y="0"/>
            <a:ext cx="121834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2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78" t="27700" r="6367" b="15653"/>
          <a:stretch/>
        </p:blipFill>
        <p:spPr>
          <a:xfrm>
            <a:off x="1962883" y="0"/>
            <a:ext cx="8266221" cy="2967623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0489" y="2523365"/>
            <a:ext cx="6537641" cy="1023727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High Concept:</a:t>
            </a:r>
            <a:endParaRPr lang="en-US" sz="6000" b="1" dirty="0">
              <a:solidFill>
                <a:srgbClr val="E04200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0" b="12096"/>
          <a:stretch/>
        </p:blipFill>
        <p:spPr>
          <a:xfrm>
            <a:off x="5418973" y="6208106"/>
            <a:ext cx="1342436" cy="61908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244700" y="3547092"/>
            <a:ext cx="7690981" cy="2738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 2-D </a:t>
            </a:r>
            <a:r>
              <a:rPr lang="en-US" sz="4000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fast-paced, side scrolling hack and slash game set in a cartoon fantasy world with character ability progression.</a:t>
            </a:r>
            <a:endParaRPr lang="en-US" sz="4000" dirty="0">
              <a:solidFill>
                <a:srgbClr val="E04200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3717" y="2523365"/>
            <a:ext cx="2382969" cy="3412255"/>
            <a:chOff x="205002" y="1257417"/>
            <a:chExt cx="2128540" cy="294502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41" r="39851" b="37925"/>
            <a:stretch/>
          </p:blipFill>
          <p:spPr>
            <a:xfrm rot="874858">
              <a:off x="1653055" y="1257417"/>
              <a:ext cx="680487" cy="199356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09" t="21086" r="28913" b="17165"/>
            <a:stretch/>
          </p:blipFill>
          <p:spPr>
            <a:xfrm>
              <a:off x="205002" y="1377459"/>
              <a:ext cx="1866338" cy="2824981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9944799" y="2937044"/>
            <a:ext cx="2266813" cy="2998576"/>
            <a:chOff x="9521579" y="632522"/>
            <a:chExt cx="2703426" cy="356991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02" t="16430" r="40415" b="39923"/>
            <a:stretch/>
          </p:blipFill>
          <p:spPr>
            <a:xfrm rot="20050274">
              <a:off x="9521579" y="1241358"/>
              <a:ext cx="968795" cy="208474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47" t="23179" r="25824" b="20942"/>
            <a:stretch/>
          </p:blipFill>
          <p:spPr>
            <a:xfrm flipH="1">
              <a:off x="9870112" y="632522"/>
              <a:ext cx="2354893" cy="35699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076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78" t="27700" r="6367" b="15653"/>
          <a:stretch/>
        </p:blipFill>
        <p:spPr>
          <a:xfrm>
            <a:off x="1962883" y="0"/>
            <a:ext cx="8266221" cy="2967623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1147" y="2530342"/>
            <a:ext cx="6809687" cy="1023727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Stretch Goals:</a:t>
            </a:r>
            <a:endParaRPr lang="en-US" sz="6000" b="1" dirty="0">
              <a:solidFill>
                <a:srgbClr val="E04200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4492" y="3554069"/>
            <a:ext cx="113229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Multiplayer</a:t>
            </a:r>
          </a:p>
          <a:p>
            <a:pPr algn="ctr"/>
            <a:r>
              <a:rPr lang="en-US" sz="4000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Cooperative AI Pets</a:t>
            </a:r>
          </a:p>
          <a:p>
            <a:pPr algn="ctr"/>
            <a:r>
              <a:rPr lang="en-US" sz="4000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Special </a:t>
            </a:r>
            <a:r>
              <a:rPr lang="en-US" sz="4000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Items</a:t>
            </a:r>
          </a:p>
          <a:p>
            <a:pPr algn="ctr"/>
            <a:r>
              <a:rPr lang="en-US" sz="4000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More Weapons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717" y="-461377"/>
            <a:ext cx="4798762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95" t="14904" r="34020" b="38638"/>
          <a:stretch/>
        </p:blipFill>
        <p:spPr>
          <a:xfrm rot="1120657">
            <a:off x="1995940" y="4263352"/>
            <a:ext cx="1565754" cy="22672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50" r="33748" b="40698"/>
          <a:stretch/>
        </p:blipFill>
        <p:spPr>
          <a:xfrm rot="20687489">
            <a:off x="338507" y="1721127"/>
            <a:ext cx="1615857" cy="28947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1" t="21633" r="42518" b="22866"/>
          <a:stretch/>
        </p:blipFill>
        <p:spPr>
          <a:xfrm rot="20401262">
            <a:off x="10432522" y="3937410"/>
            <a:ext cx="613611" cy="27071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1" r="44984" b="37173"/>
          <a:stretch/>
        </p:blipFill>
        <p:spPr>
          <a:xfrm rot="21377956">
            <a:off x="150485" y="3708085"/>
            <a:ext cx="1540042" cy="30643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46" r="41289" b="36194"/>
          <a:stretch/>
        </p:blipFill>
        <p:spPr>
          <a:xfrm rot="925436">
            <a:off x="1787057" y="1997169"/>
            <a:ext cx="818148" cy="3113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27" r="38577" b="9813"/>
          <a:stretch/>
        </p:blipFill>
        <p:spPr>
          <a:xfrm>
            <a:off x="10939456" y="995778"/>
            <a:ext cx="1058779" cy="4401179"/>
          </a:xfrm>
          <a:prstGeom prst="rect">
            <a:avLst/>
          </a:prstGeom>
        </p:spPr>
      </p:pic>
      <p:pic>
        <p:nvPicPr>
          <p:cNvPr id="13" name="Content Placeholder 3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0" b="12096"/>
          <a:stretch/>
        </p:blipFill>
        <p:spPr>
          <a:xfrm>
            <a:off x="5418973" y="6208106"/>
            <a:ext cx="1342436" cy="61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4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2898</TotalTime>
  <Words>57</Words>
  <Application>Microsoft Office PowerPoint</Application>
  <PresentationFormat>Widescreen</PresentationFormat>
  <Paragraphs>18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MV Boli</vt:lpstr>
      <vt:lpstr>Office Theme</vt:lpstr>
      <vt:lpstr>PowerPoint Presentation</vt:lpstr>
      <vt:lpstr>PowerPoint Presentation</vt:lpstr>
      <vt:lpstr>High Concept:</vt:lpstr>
      <vt:lpstr>Stretch Goals: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 Gregg</dc:creator>
  <cp:lastModifiedBy>Juli Gregg</cp:lastModifiedBy>
  <cp:revision>20</cp:revision>
  <dcterms:created xsi:type="dcterms:W3CDTF">2014-01-15T01:47:33Z</dcterms:created>
  <dcterms:modified xsi:type="dcterms:W3CDTF">2014-02-11T04:54:57Z</dcterms:modified>
</cp:coreProperties>
</file>